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0E324-202D-118B-AED1-521EBE85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2D137-7D37-7952-0D01-1C85CA4077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7F4C3-C467-29C8-9D1F-A040D3030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4EA1A-F89A-2431-D00F-2075F62C0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65D9-28E4-7F65-FF2E-8F9E9DD1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742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28E92-9871-577D-11F9-455B6AC35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DDE79-B8E1-A7C4-E095-C6913E548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56D6E-628A-788D-93CF-BCEC8834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79729-B7FF-E7A6-167F-F6CBE62B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74F12-7AB2-24FB-76B2-BDE317DD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62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49ACB9-D184-DC75-59AC-0FBE302C11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AB73A-1326-C832-112A-459C066034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A7983-1D14-F5F4-22D0-E670BBD5C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3E658-CE77-D30B-1476-A9A77AAE6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560DF-E4FF-47B4-EF4C-18E69E370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0448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6332E-F2A9-AE40-EA6B-C83B0871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FE90B-293E-54AF-2181-E3D7E595D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2B7B7-E325-A5B5-6C59-D4EC1DF13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ACA77-A2AE-EB41-702E-9F0A2DA35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7A49C-D002-2C12-FF66-D9B25806A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90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AE8E-953E-BB11-4C70-F9507076B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1BA66-99DC-E1A8-F6E0-0D6E675DE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6EC0E-C945-8B90-8151-90235EEA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D6696-E873-24E1-8F1F-AB9DDFC0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3EBA7-C80A-717B-D6E2-B93A7FF6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384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55A9-02BC-45E3-A0C9-6E463B3A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C0A74-AA8F-665A-DF8B-BA06D2C68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382D8-190A-7853-B8D7-B5CFE55CB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B591B-52EA-7C37-FBF9-8474E6917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8D934-5C23-641E-0475-C9658E576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F036E-89F7-C42B-F5FA-AE79EDEFA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20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2DEF-95EF-5BBE-D8F3-0AF21EDEA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B06D9-5E72-38B1-CF98-7C869EB2E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9969F-516B-0177-7993-C0FD4E5E9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05EF5-AC35-9DA4-6314-D415B3D1BD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7BDC66-791A-153E-5B5C-386861102D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90B03C-975B-387D-48B6-4FDE4AFE9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0C534-82D3-E18A-0B78-5406ED06B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D88F0-3679-E2FE-BB6F-0C5670B65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600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8A23A-7D76-CAD4-A1F3-DFF9685FE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E4034-8E5B-CF37-AFE0-4AF11F9CE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981F8B-D1B4-D079-F24B-DB074A7B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A5748-8CC4-D75C-4603-0E72E0321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115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07FCC9-8132-FBEC-EFA0-4177DBF2B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CB2558-F375-D083-70D7-36022A5C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9F9A3-A819-C440-E236-B5A6457C5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7045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FD39-4401-8E25-C593-C18157327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CBDF7-7D72-01FB-FD8B-E543399F5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A1218-F9DD-7B24-0FDF-0E49071F6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8ECAA-DE94-D408-16EF-CDDF4579A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E6638-D2EC-FA47-62E0-4351A8ACF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D767E-8AE1-FD83-86F4-7204D2396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596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4FD8D-5ED2-CBB0-B9D4-86FBEAA5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565247-96B8-21E7-5621-49BBE7C1ED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D241D-38F0-A7B9-697A-1AB7ED36A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1C88E-80AF-18B7-FD84-AD52BFF9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3FF5D-8D3E-BF17-F098-9934693D2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52A9A-D657-234C-7F78-386F1896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233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AFF257-1BE6-B752-78A0-E82DEDC81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23D09-86C0-D5EE-3908-B07FF6A2A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B0C75-D3B5-6B3A-A6AD-4FD0DC931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A3923-AC40-4B5D-BDCA-1F1949FE32A5}" type="datetimeFigureOut">
              <a:rPr lang="en-IN" smtClean="0"/>
              <a:t>20-11-2023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D1E50-5C46-8EE1-E370-A95F787B4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00A3C-DDEA-CAC0-692E-FD38470ABF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E702E-26A3-48CF-8B98-AAA88220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20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8BA58E-1C40-7F7E-A541-DADB111FE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18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C9448E-2E16-8284-1ADA-040469761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526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1F13C1-72C8-4E53-73AD-505739FD6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25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30E3C1-4DD0-6A45-D46A-677495E68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40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31A652-299D-F5DD-3721-5C76E481E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A06ED4-5535-0D53-F578-626086F9D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1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92F93F-C462-1228-A4FE-4E92B3C84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31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7CE59D-C952-39BE-F70F-728CB8A66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78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3107A1-5EA2-62CC-426F-F1628E1AB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2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0A7181-7C89-DEC9-5D3E-A3B14EE5C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32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A00B7F-2957-8F44-202A-CDA517692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39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ED00E9-875D-32D9-E6CD-0E46CA9F2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90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Haneel Kumar Nagineni</dc:creator>
  <cp:lastModifiedBy>Haneel Kumar Nagineni</cp:lastModifiedBy>
  <cp:revision>1</cp:revision>
  <dcterms:created xsi:type="dcterms:W3CDTF">2023-11-20T14:33:26Z</dcterms:created>
  <dcterms:modified xsi:type="dcterms:W3CDTF">2023-11-20T14:35:57Z</dcterms:modified>
</cp:coreProperties>
</file>

<file path=docProps/thumbnail.jpeg>
</file>